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71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1278E-E2C0-364A-877B-8261D87504B0}" type="datetimeFigureOut">
              <a:rPr lang="en-US" smtClean="0"/>
              <a:t>9/19/09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5CB94-E386-6D4C-80A4-8F0D7839BC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10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219752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spartan117</dc:creator>
  <cp:lastModifiedBy>spartan117</cp:lastModifiedBy>
  <cp:revision>1</cp:revision>
  <dcterms:created xsi:type="dcterms:W3CDTF">2009-09-19T03:57:48Z</dcterms:created>
  <dcterms:modified xsi:type="dcterms:W3CDTF">2009-09-19T03:59:05Z</dcterms:modified>
</cp:coreProperties>
</file>